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3" r:id="rId3"/>
  </p:sldMasterIdLst>
  <p:notesMasterIdLst>
    <p:notesMasterId r:id="rId5"/>
  </p:notesMasterIdLst>
  <p:sldIdLst>
    <p:sldId id="256" r:id="rId4"/>
    <p:sldId id="257" r:id="rId6"/>
    <p:sldId id="259" r:id="rId7"/>
    <p:sldId id="334" r:id="rId8"/>
    <p:sldId id="304" r:id="rId9"/>
  </p:sldIdLst>
  <p:sldSz cx="9144000" cy="5143500"/>
  <p:notesSz cx="6858000" cy="9144000"/>
  <p:embeddedFontLst>
    <p:embeddedFont>
      <p:font typeface="Montserrat ExtraBold"/>
      <p:bold r:id="rId13"/>
      <p:boldItalic r:id="rId14"/>
    </p:embeddedFont>
    <p:embeddedFont>
      <p:font typeface="Montserrat"/>
      <p:regular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Proxima Nova Semibold" panose="02000506030000020004"/>
      <p:bold r:id="rId20"/>
    </p:embeddedFont>
    <p:embeddedFont>
      <p:font typeface="Proxima Nova" panose="02000506030000020004"/>
      <p:regular r:id="rId21"/>
    </p:embeddedFont>
    <p:embeddedFont>
      <p:font typeface="Montserrat ExtraLight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font" Target="fonts/font13.fntdata"/><Relationship Id="rId24" Type="http://schemas.openxmlformats.org/officeDocument/2006/relationships/font" Target="fonts/font12.fntdata"/><Relationship Id="rId23" Type="http://schemas.openxmlformats.org/officeDocument/2006/relationships/font" Target="fonts/font11.fntdata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87" name="Shape 1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8" name="Google Shape;14388;g7f9262ee2f_0_244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9" name="Google Shape;14389;g7f9262ee2f_0_244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Web development</a:t>
            </a:r>
            <a:endParaRPr lang="en-US" altLang="en-GB"/>
          </a:p>
        </p:txBody>
      </p:sp>
      <p:sp>
        <p:nvSpPr>
          <p:cNvPr id="163" name="Google Shape;163;p38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By Rajdeep Karmakar</a:t>
            </a:r>
            <a:endParaRPr lang="en-US" altLang="en-GB"/>
          </a:p>
        </p:txBody>
      </p:sp>
      <p:sp>
        <p:nvSpPr>
          <p:cNvPr id="164" name="Google Shape;164;p38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 a y  3 </a:t>
            </a:r>
            <a:endParaRPr lang="en-US" altLang="en-GB"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938530" y="445135"/>
            <a:ext cx="5735955" cy="668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Today’s Topics:</a:t>
            </a:r>
            <a:endParaRPr lang="en-US" altLang="en-GB"/>
          </a:p>
        </p:txBody>
      </p:sp>
      <p:sp>
        <p:nvSpPr>
          <p:cNvPr id="171" name="Google Shape;171;p39"/>
          <p:cNvSpPr txBox="1"/>
          <p:nvPr>
            <p:ph type="body" idx="1"/>
          </p:nvPr>
        </p:nvSpPr>
        <p:spPr>
          <a:xfrm>
            <a:off x="938530" y="1245870"/>
            <a:ext cx="7172325" cy="1726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1. Our first website</a:t>
            </a:r>
            <a:endParaRPr lang="en-US" alt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2. First code push in github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GB" sz="160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ctrTitle"/>
          </p:nvPr>
        </p:nvSpPr>
        <p:spPr>
          <a:xfrm>
            <a:off x="251460" y="2643505"/>
            <a:ext cx="1190625" cy="9328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01 </a:t>
            </a:r>
            <a:endParaRPr lang="en-GB"/>
          </a:p>
        </p:txBody>
      </p:sp>
      <p:cxnSp>
        <p:nvCxnSpPr>
          <p:cNvPr id="209" name="Google Shape;209;p43"/>
          <p:cNvCxnSpPr/>
          <p:nvPr/>
        </p:nvCxnSpPr>
        <p:spPr>
          <a:xfrm>
            <a:off x="1331735" y="2499552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94;p41"/>
          <p:cNvSpPr txBox="1"/>
          <p:nvPr/>
        </p:nvSpPr>
        <p:spPr>
          <a:xfrm>
            <a:off x="1619885" y="2566670"/>
            <a:ext cx="7005320" cy="9328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Our first website</a:t>
            </a:r>
            <a:endParaRPr lang="en-US" alt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1547495" y="3419475"/>
            <a:ext cx="7264400" cy="598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First Code Push in Github</a:t>
            </a:r>
            <a:endParaRPr lang="en-US" altLang="en-GB"/>
          </a:p>
        </p:txBody>
      </p:sp>
      <p:sp>
        <p:nvSpPr>
          <p:cNvPr id="207" name="Google Shape;207;p43"/>
          <p:cNvSpPr txBox="1"/>
          <p:nvPr>
            <p:ph type="title" idx="2"/>
          </p:nvPr>
        </p:nvSpPr>
        <p:spPr>
          <a:xfrm>
            <a:off x="251460" y="3219450"/>
            <a:ext cx="1062990" cy="931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cxnSp>
        <p:nvCxnSpPr>
          <p:cNvPr id="209" name="Google Shape;209;p43"/>
          <p:cNvCxnSpPr/>
          <p:nvPr/>
        </p:nvCxnSpPr>
        <p:spPr>
          <a:xfrm>
            <a:off x="1404125" y="3219007"/>
            <a:ext cx="0" cy="100901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4390" name="Shape 1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24510" y="88265"/>
            <a:ext cx="8078470" cy="49949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8CB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WPS Presentation</Application>
  <PresentationFormat/>
  <Paragraphs>20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SimSun</vt:lpstr>
      <vt:lpstr>Wingdings</vt:lpstr>
      <vt:lpstr>Arial</vt:lpstr>
      <vt:lpstr>Montserrat ExtraBold</vt:lpstr>
      <vt:lpstr>Montserrat</vt:lpstr>
      <vt:lpstr>Montserrat Medium</vt:lpstr>
      <vt:lpstr>Proxima Nova Semibold</vt:lpstr>
      <vt:lpstr>Proxima Nova</vt:lpstr>
      <vt:lpstr>Montserrat ExtraLight</vt:lpstr>
      <vt:lpstr>Consolas</vt:lpstr>
      <vt:lpstr>Microsoft YaHei</vt:lpstr>
      <vt:lpstr>Arial Unicode MS</vt:lpstr>
      <vt:lpstr>Futuristic Background by Slidesgo</vt:lpstr>
      <vt:lpstr>Slidesgo Final Pages</vt:lpstr>
      <vt:lpstr>D a y  2 </vt:lpstr>
      <vt:lpstr>Today’s Topics:</vt:lpstr>
      <vt:lpstr>01 </vt:lpstr>
      <vt:lpstr>02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/>
  <cp:lastModifiedBy>karma</cp:lastModifiedBy>
  <cp:revision>6</cp:revision>
  <dcterms:created xsi:type="dcterms:W3CDTF">2024-10-19T10:51:00Z</dcterms:created>
  <dcterms:modified xsi:type="dcterms:W3CDTF">2024-10-23T13:16:28Z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7820D3CEBBD145AB8EE29EAA20B92DD3_12</vt:lpwstr>
  </property>
  <property fmtid="{D5CDD505-2E9C-101B-9397-08002B2CF9AE}" pid="3" name="KSOProductBuildVer">
    <vt:lpwstr>1033-12.2.0.13472</vt:lpwstr>
  </property>
</Properties>
</file>